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handoutMasterIdLst>
    <p:handoutMasterId r:id="rId4"/>
  </p:handoutMasterIdLst>
  <p:sldIdLst>
    <p:sldId id="256" r:id="rId2"/>
  </p:sldIdLst>
  <p:sldSz cx="12192000" cy="6858000"/>
  <p:notesSz cx="6858000" cy="9144000"/>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kom" id="{E75E278A-FF0E-49A4-B170-79828D63BBAD}">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241" autoAdjust="0"/>
  </p:normalViewPr>
  <p:slideViewPr>
    <p:cSldViewPr snapToGrid="0">
      <p:cViewPr varScale="1">
        <p:scale>
          <a:sx n="51" d="100"/>
          <a:sy n="51" d="100"/>
        </p:scale>
        <p:origin x="888" y="4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5" d="100"/>
          <a:sy n="85" d="100"/>
        </p:scale>
        <p:origin x="381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153E4A1-B453-431D-BE43-205EA8E77ECF}" type="datetime1">
              <a:rPr lang="nl-NL" smtClean="0"/>
              <a:t>13-1-2024</a:t>
            </a:fld>
            <a:endParaRPr lang="nl-NL" dirty="0"/>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nl-NL" smtClean="0"/>
              <a:t>‹nr.›</a:t>
            </a:fld>
            <a:endParaRPr lang="nl-NL"/>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nl-NL" noProof="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549F48-36AB-40F5-8923-9A6C93A765A9}" type="datetime1">
              <a:rPr lang="nl-NL" smtClean="0"/>
              <a:pPr/>
              <a:t>13-1-2024</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nl-NL" noProof="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nl-NL" noProof="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nl-NL" noProof="0" smtClean="0"/>
              <a:t>‹nr.›</a:t>
            </a:fld>
            <a:endParaRPr lang="nl-NL"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685800" y="1143000"/>
            <a:ext cx="5486400" cy="3086100"/>
          </a:xfrm>
        </p:spPr>
      </p:sp>
      <p:sp>
        <p:nvSpPr>
          <p:cNvPr id="3" name="Tijdelijke aanduiding voor notities 2"/>
          <p:cNvSpPr>
            <a:spLocks noGrp="1"/>
          </p:cNvSpPr>
          <p:nvPr>
            <p:ph type="body" idx="1"/>
          </p:nvPr>
        </p:nvSpPr>
        <p:spPr/>
        <p:txBody>
          <a:bodyPr rtlCol="0"/>
          <a:lstStyle/>
          <a:p>
            <a:pPr rtl="0"/>
            <a:endParaRPr lang="nl-NL" noProof="0" dirty="0"/>
          </a:p>
        </p:txBody>
      </p:sp>
      <p:sp>
        <p:nvSpPr>
          <p:cNvPr id="4" name="Tijdelijke aanduiding voor dianummer 3"/>
          <p:cNvSpPr>
            <a:spLocks noGrp="1"/>
          </p:cNvSpPr>
          <p:nvPr>
            <p:ph type="sldNum" sz="quarter" idx="10"/>
          </p:nvPr>
        </p:nvSpPr>
        <p:spPr/>
        <p:txBody>
          <a:bodyPr rtlCol="0"/>
          <a:lstStyle/>
          <a:p>
            <a:pPr rtl="0"/>
            <a:fld id="{DF61EA0F-A667-4B49-8422-0062BC55E249}" type="slidenum">
              <a:rPr lang="nl-NL" smtClean="0"/>
              <a:t>1</a:t>
            </a:fld>
            <a:endParaRPr lang="nl-NL"/>
          </a:p>
        </p:txBody>
      </p:sp>
    </p:spTree>
    <p:extLst>
      <p:ext uri="{BB962C8B-B14F-4D97-AF65-F5344CB8AC3E}">
        <p14:creationId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sz="1800" noProof="0"/>
          </a:p>
        </p:txBody>
      </p:sp>
      <p:sp>
        <p:nvSpPr>
          <p:cNvPr id="2" name="Titel 1"/>
          <p:cNvSpPr>
            <a:spLocks noGrp="1"/>
          </p:cNvSpPr>
          <p:nvPr>
            <p:ph type="title" hasCustomPrompt="1"/>
          </p:nvPr>
        </p:nvSpPr>
        <p:spPr/>
        <p:txBody>
          <a:bodyPr rtlCol="0"/>
          <a:lstStyle/>
          <a:p>
            <a:pPr rtl="0"/>
            <a:r>
              <a:rPr lang="nl-NL" noProof="0"/>
              <a:t>Klik om de titelstijl van het model te bewerken</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inhoud">
    <p:spTree>
      <p:nvGrpSpPr>
        <p:cNvPr id="1" name=""/>
        <p:cNvGrpSpPr/>
        <p:nvPr/>
      </p:nvGrpSpPr>
      <p:grpSpPr>
        <a:xfrm>
          <a:off x="0" y="0"/>
          <a:ext cx="0" cy="0"/>
          <a:chOff x="0" y="0"/>
          <a:chExt cx="0" cy="0"/>
        </a:xfrm>
      </p:grpSpPr>
      <p:sp>
        <p:nvSpPr>
          <p:cNvPr id="9" name="Rechthoek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nl-NL" sz="1800" noProof="0"/>
          </a:p>
        </p:txBody>
      </p:sp>
      <p:cxnSp>
        <p:nvCxnSpPr>
          <p:cNvPr id="12" name="Rechte verbindingslijn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el 3"/>
          <p:cNvSpPr>
            <a:spLocks noGrp="1"/>
          </p:cNvSpPr>
          <p:nvPr>
            <p:ph type="title" hasCustomPrompt="1"/>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nl-NL" noProof="0"/>
              <a:t>Klik om de titelstijl van het model te bewerken</a:t>
            </a:r>
          </a:p>
        </p:txBody>
      </p:sp>
      <p:sp>
        <p:nvSpPr>
          <p:cNvPr id="3" name="Tijdelijke aanduiding voor inhoud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nl-NL" noProof="0"/>
              <a:t>Klik om de tekststijlen van het model te bewerken</a:t>
            </a:r>
          </a:p>
          <a:p>
            <a:pPr marL="0" lvl="1" indent="0" rtl="0">
              <a:lnSpc>
                <a:spcPct val="150000"/>
              </a:lnSpc>
              <a:spcBef>
                <a:spcPts val="1000"/>
              </a:spcBef>
              <a:spcAft>
                <a:spcPts val="1200"/>
              </a:spcAft>
              <a:buNone/>
            </a:pPr>
            <a:r>
              <a:rPr lang="nl-NL" noProof="0"/>
              <a:t>Tweede niveau</a:t>
            </a:r>
          </a:p>
          <a:p>
            <a:pPr marL="0" lvl="2" indent="0" rtl="0">
              <a:lnSpc>
                <a:spcPct val="150000"/>
              </a:lnSpc>
              <a:spcBef>
                <a:spcPts val="1000"/>
              </a:spcBef>
              <a:spcAft>
                <a:spcPts val="1200"/>
              </a:spcAft>
              <a:buNone/>
            </a:pPr>
            <a:r>
              <a:rPr lang="nl-NL" noProof="0"/>
              <a:t>Derde niveau</a:t>
            </a:r>
          </a:p>
          <a:p>
            <a:pPr marL="0" lvl="3" indent="0" rtl="0">
              <a:lnSpc>
                <a:spcPct val="150000"/>
              </a:lnSpc>
              <a:spcBef>
                <a:spcPts val="1000"/>
              </a:spcBef>
              <a:spcAft>
                <a:spcPts val="1200"/>
              </a:spcAft>
              <a:buNone/>
            </a:pPr>
            <a:r>
              <a:rPr lang="nl-NL" noProof="0"/>
              <a:t>Vierde niveau</a:t>
            </a:r>
          </a:p>
          <a:p>
            <a:pPr marL="0" lvl="4" indent="0" rtl="0">
              <a:lnSpc>
                <a:spcPct val="150000"/>
              </a:lnSpc>
              <a:spcBef>
                <a:spcPts val="1000"/>
              </a:spcBef>
              <a:spcAft>
                <a:spcPts val="1200"/>
              </a:spcAft>
              <a:buNone/>
            </a:pPr>
            <a:r>
              <a:rPr lang="nl-NL" noProof="0"/>
              <a:t>Vijfde niveau</a:t>
            </a:r>
          </a:p>
        </p:txBody>
      </p:sp>
      <p:sp>
        <p:nvSpPr>
          <p:cNvPr id="6" name="Tijdelijke aanduiding voor datum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4633E367-0C07-4A43-B293-D83D467E4BAB}" type="datetime1">
              <a:rPr lang="nl-NL" noProof="0" smtClean="0"/>
              <a:t>13-1-2024</a:t>
            </a:fld>
            <a:endParaRPr lang="nl-NL" noProof="0"/>
          </a:p>
        </p:txBody>
      </p:sp>
      <p:sp>
        <p:nvSpPr>
          <p:cNvPr id="7" name="Tijdelijke aanduiding voor voettekst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nl-NL" noProof="0"/>
          </a:p>
        </p:txBody>
      </p:sp>
      <p:sp>
        <p:nvSpPr>
          <p:cNvPr id="8" name="Tijdelijke aanduiding voor dianumm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nl-NL" noProof="0" smtClean="0"/>
              <a:pPr rtl="0"/>
              <a:t>‹nr.›</a:t>
            </a:fld>
            <a:endParaRPr lang="nl-NL"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9" name="Rechthoek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sz="1800" noProof="0"/>
          </a:p>
        </p:txBody>
      </p:sp>
      <p:sp>
        <p:nvSpPr>
          <p:cNvPr id="10" name="Rechthoek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nl-NL" sz="1800" noProof="0"/>
          </a:p>
        </p:txBody>
      </p:sp>
      <p:sp>
        <p:nvSpPr>
          <p:cNvPr id="2" name="Titel 1"/>
          <p:cNvSpPr>
            <a:spLocks noGrp="1"/>
          </p:cNvSpPr>
          <p:nvPr>
            <p:ph type="title" hasCustomPrompt="1"/>
          </p:nvPr>
        </p:nvSpPr>
        <p:spPr>
          <a:xfrm>
            <a:off x="521208" y="1536192"/>
            <a:ext cx="6876288" cy="640080"/>
          </a:xfrm>
        </p:spPr>
        <p:txBody>
          <a:bodyPr rtlCol="0">
            <a:normAutofit/>
          </a:bodyPr>
          <a:lstStyle>
            <a:lvl1pPr>
              <a:defRPr sz="3600">
                <a:solidFill>
                  <a:schemeClr val="bg1"/>
                </a:solidFill>
              </a:defRPr>
            </a:lvl1pPr>
          </a:lstStyle>
          <a:p>
            <a:pPr rtl="0"/>
            <a:r>
              <a:rPr lang="nl-NL" noProof="0"/>
              <a:t>Klik om de titelstijl van het model te bewerken</a:t>
            </a:r>
          </a:p>
        </p:txBody>
      </p:sp>
      <p:sp>
        <p:nvSpPr>
          <p:cNvPr id="7" name="Tijdelijke aanduiding voor inhoud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nl-NL" noProof="0"/>
              <a:t>Klik om de tekststijlen van het model te bewerken</a:t>
            </a:r>
          </a:p>
          <a:p>
            <a:pPr marL="0" lvl="1" indent="0" rtl="0">
              <a:lnSpc>
                <a:spcPct val="150000"/>
              </a:lnSpc>
              <a:spcBef>
                <a:spcPts val="1000"/>
              </a:spcBef>
              <a:spcAft>
                <a:spcPts val="1200"/>
              </a:spcAft>
              <a:buNone/>
            </a:pPr>
            <a:r>
              <a:rPr lang="nl-NL" noProof="0"/>
              <a:t>Tweede niveau</a:t>
            </a:r>
          </a:p>
          <a:p>
            <a:pPr marL="0" lvl="2" indent="0" rtl="0">
              <a:lnSpc>
                <a:spcPct val="150000"/>
              </a:lnSpc>
              <a:spcBef>
                <a:spcPts val="1000"/>
              </a:spcBef>
              <a:spcAft>
                <a:spcPts val="1200"/>
              </a:spcAft>
              <a:buNone/>
            </a:pPr>
            <a:r>
              <a:rPr lang="nl-NL" noProof="0"/>
              <a:t>Derde niveau</a:t>
            </a:r>
          </a:p>
          <a:p>
            <a:pPr marL="0" lvl="3" indent="0" rtl="0">
              <a:lnSpc>
                <a:spcPct val="150000"/>
              </a:lnSpc>
              <a:spcBef>
                <a:spcPts val="1000"/>
              </a:spcBef>
              <a:spcAft>
                <a:spcPts val="1200"/>
              </a:spcAft>
              <a:buNone/>
            </a:pPr>
            <a:r>
              <a:rPr lang="nl-NL" noProof="0"/>
              <a:t>Vierde niveau</a:t>
            </a:r>
          </a:p>
          <a:p>
            <a:pPr marL="0" lvl="4" indent="0" rtl="0">
              <a:lnSpc>
                <a:spcPct val="150000"/>
              </a:lnSpc>
              <a:spcBef>
                <a:spcPts val="1000"/>
              </a:spcBef>
              <a:spcAft>
                <a:spcPts val="1200"/>
              </a:spcAft>
              <a:buNone/>
            </a:pPr>
            <a:r>
              <a:rPr lang="nl-NL" noProof="0"/>
              <a:t>Vijfde niveau</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nl-NL" sz="1800" noProof="0"/>
          </a:p>
        </p:txBody>
      </p:sp>
      <p:sp>
        <p:nvSpPr>
          <p:cNvPr id="2" name="Tijdelijke aanduiding voor titel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nl-NL" noProof="0"/>
              <a:t>Klik om de titelstijl van het model te bewerken</a:t>
            </a:r>
          </a:p>
        </p:txBody>
      </p:sp>
      <p:sp>
        <p:nvSpPr>
          <p:cNvPr id="3" name="Tijdelijke aanduiding voor tekst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nl-NL" noProof="0"/>
              <a:t>Klik om de tekststijlen van het model te bewerken</a:t>
            </a:r>
          </a:p>
          <a:p>
            <a:pPr lvl="1" rtl="0"/>
            <a:r>
              <a:rPr lang="nl-NL" noProof="0"/>
              <a:t>Tweede niveau</a:t>
            </a:r>
          </a:p>
          <a:p>
            <a:pPr lvl="2" rtl="0"/>
            <a:r>
              <a:rPr lang="nl-NL" noProof="0"/>
              <a:t>Derde niveau</a:t>
            </a:r>
          </a:p>
          <a:p>
            <a:pPr lvl="3" rtl="0"/>
            <a:r>
              <a:rPr lang="nl-NL" noProof="0"/>
              <a:t>Vierde niveau</a:t>
            </a:r>
          </a:p>
          <a:p>
            <a:pPr lvl="4" rtl="0"/>
            <a:r>
              <a:rPr lang="nl-NL" noProof="0"/>
              <a:t>Vijfde niveau</a:t>
            </a:r>
          </a:p>
        </p:txBody>
      </p:sp>
      <p:sp>
        <p:nvSpPr>
          <p:cNvPr id="4" name="Tijdelijke aanduiding voor datum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1BE78928-4680-4584-9986-C2927F0B8354}" type="datetime1">
              <a:rPr lang="nl-NL" noProof="0" smtClean="0"/>
              <a:t>13-1-2024</a:t>
            </a:fld>
            <a:endParaRPr lang="nl-NL" noProof="0"/>
          </a:p>
        </p:txBody>
      </p:sp>
      <p:sp>
        <p:nvSpPr>
          <p:cNvPr id="5" name="Tijdelijke aanduiding voor voettekst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nl-NL" noProof="0"/>
          </a:p>
        </p:txBody>
      </p:sp>
      <p:sp>
        <p:nvSpPr>
          <p:cNvPr id="6" name="Tijdelijke aanduiding voor dianumm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nl-NL" noProof="0" smtClean="0"/>
              <a:pPr rtl="0"/>
              <a:t>‹nr.›</a:t>
            </a:fld>
            <a:endParaRPr lang="nl-NL" noProof="0"/>
          </a:p>
        </p:txBody>
      </p:sp>
      <p:cxnSp>
        <p:nvCxnSpPr>
          <p:cNvPr id="8" name="Rechte verbindingslijn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38200" y="933061"/>
            <a:ext cx="10515600" cy="1669540"/>
          </a:xfrm>
        </p:spPr>
        <p:txBody>
          <a:bodyPr rtlCol="0" anchor="ctr" anchorCtr="0">
            <a:normAutofit/>
          </a:bodyPr>
          <a:lstStyle/>
          <a:p>
            <a:pPr rtl="0"/>
            <a:r>
              <a:rPr lang="nl-NL" sz="4800" dirty="0">
                <a:solidFill>
                  <a:schemeClr val="bg1"/>
                </a:solidFill>
              </a:rPr>
              <a:t>Collecte: </a:t>
            </a:r>
            <a:br>
              <a:rPr lang="nl-NL" sz="4800" dirty="0">
                <a:solidFill>
                  <a:schemeClr val="bg1"/>
                </a:solidFill>
              </a:rPr>
            </a:br>
            <a:r>
              <a:rPr lang="nl-NL" sz="4800" dirty="0">
                <a:solidFill>
                  <a:schemeClr val="bg1"/>
                </a:solidFill>
              </a:rPr>
              <a:t>kerkelijk noodfonds</a:t>
            </a:r>
          </a:p>
        </p:txBody>
      </p:sp>
      <p:sp>
        <p:nvSpPr>
          <p:cNvPr id="3" name="Subtitel 2"/>
          <p:cNvSpPr>
            <a:spLocks noGrp="1"/>
          </p:cNvSpPr>
          <p:nvPr>
            <p:ph type="subTitle" idx="4294967295"/>
          </p:nvPr>
        </p:nvSpPr>
        <p:spPr>
          <a:xfrm>
            <a:off x="855620" y="2696547"/>
            <a:ext cx="9582736" cy="3228392"/>
          </a:xfrm>
        </p:spPr>
        <p:txBody>
          <a:bodyPr rtlCol="0">
            <a:normAutofit fontScale="70000" lnSpcReduction="20000"/>
          </a:bodyPr>
          <a:lstStyle/>
          <a:p>
            <a:pPr marL="0" indent="0" rtl="0">
              <a:buNone/>
            </a:pPr>
            <a:r>
              <a:rPr lang="nl-NL" sz="2400" dirty="0">
                <a:solidFill>
                  <a:schemeClr val="bg1"/>
                </a:solidFill>
                <a:latin typeface="+mj-lt"/>
              </a:rPr>
              <a:t>Het Kerkelijk Noodfonds is in 2013 opgericht door kerken in Amersfoort (o.a. NGK, CGK en PKN). Het noodfonds is bedoeld voor alle inwoners van Amersfoort die dringend tijdelijke hulp nodig hebben om hun leven weer op de rit te krijgen. De aanvragen worden gedaan door hun hulpverleners, zoals De Voedselbank, Stadsring 51, Indebuurt033, Schuldhulpmaatje, Stichting Present en </a:t>
            </a:r>
            <a:r>
              <a:rPr lang="nl-NL" sz="2400">
                <a:solidFill>
                  <a:schemeClr val="bg1"/>
                </a:solidFill>
                <a:latin typeface="+mj-lt"/>
              </a:rPr>
              <a:t>de wijkteams.</a:t>
            </a:r>
            <a:endParaRPr lang="nl-NL" sz="2400" dirty="0">
              <a:solidFill>
                <a:schemeClr val="bg1"/>
              </a:solidFill>
              <a:latin typeface="+mj-lt"/>
            </a:endParaRPr>
          </a:p>
          <a:p>
            <a:pPr marL="0" indent="0" rtl="0">
              <a:buNone/>
            </a:pPr>
            <a:r>
              <a:rPr lang="nl-NL" sz="2400" dirty="0">
                <a:solidFill>
                  <a:schemeClr val="bg1"/>
                </a:solidFill>
                <a:latin typeface="+mj-lt"/>
              </a:rPr>
              <a:t>De hulp bestaat uit wekelijkse leefgeldbonnen (te verzilveren bij AH of Jumbo) of een eenmalig bedrag tot 150 euro (voor bijvoorbeeld het aanvragen van een ID-kaart). Sinds de oprichting zijn al honderden Amersfoorters door dit fonds uit de brand geholpen.</a:t>
            </a:r>
          </a:p>
        </p:txBody>
      </p:sp>
      <p:pic>
        <p:nvPicPr>
          <p:cNvPr id="5" name="Afbeelding 4">
            <a:extLst>
              <a:ext uri="{FF2B5EF4-FFF2-40B4-BE49-F238E27FC236}">
                <a16:creationId xmlns:a16="http://schemas.microsoft.com/office/drawing/2014/main" id="{77F290B1-D999-DDA6-D5D3-3358EF9250CF}"/>
              </a:ext>
            </a:extLst>
          </p:cNvPr>
          <p:cNvPicPr>
            <a:picLocks noChangeAspect="1"/>
          </p:cNvPicPr>
          <p:nvPr/>
        </p:nvPicPr>
        <p:blipFill>
          <a:blip r:embed="rId3"/>
          <a:stretch>
            <a:fillRect/>
          </a:stretch>
        </p:blipFill>
        <p:spPr>
          <a:xfrm>
            <a:off x="7524750" y="610439"/>
            <a:ext cx="3829050" cy="1438275"/>
          </a:xfrm>
          <a:prstGeom prst="rect">
            <a:avLst/>
          </a:prstGeom>
        </p:spPr>
      </p:pic>
    </p:spTree>
    <p:extLst>
      <p:ext uri="{BB962C8B-B14F-4D97-AF65-F5344CB8AC3E}">
        <p14:creationId xmlns:p14="http://schemas.microsoft.com/office/powerpoint/2010/main" val="2471807738"/>
      </p:ext>
    </p:extLst>
  </p:cSld>
  <p:clrMapOvr>
    <a:masterClrMapping/>
  </p:clrMapOvr>
</p:sld>
</file>

<file path=ppt/theme/theme1.xml><?xml version="1.0" encoding="utf-8"?>
<a:theme xmlns:a="http://schemas.openxmlformats.org/drawingml/2006/main" name="Aangepas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81430814.tgt.Office_60957312_TF10001108_Win32_OJ113568062.potx" id="{08D89365-2E4C-432D-9349-8DF9B80AEEA1}" vid="{010FF314-90DF-4A21-BD0D-ADCBA34234AC}"/>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{4FCD791F-A7F3-4A29-A59E-CC77639BDFEC}tf10001108_win32</Template>
  <TotalTime>22</TotalTime>
  <Words>123</Words>
  <Application>Microsoft Office PowerPoint</Application>
  <PresentationFormat>Breedbeeld</PresentationFormat>
  <Paragraphs>4</Paragraphs>
  <Slides>1</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Segoe UI</vt:lpstr>
      <vt:lpstr>Segoe UI Light</vt:lpstr>
      <vt:lpstr>Aangepast</vt:lpstr>
      <vt:lpstr>Collecte:  kerkelijk noodfonds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Collecte:  kerkelijk noodfonds</dc:title>
  <dc:creator>Simone Kennedy</dc:creator>
  <cp:keywords/>
  <cp:lastModifiedBy>Aalt Petersen</cp:lastModifiedBy>
  <cp:revision>2</cp:revision>
  <dcterms:created xsi:type="dcterms:W3CDTF">2024-01-05T09:02:15Z</dcterms:created>
  <dcterms:modified xsi:type="dcterms:W3CDTF">2024-01-13T14:00:59Z</dcterms:modified>
  <cp:version/>
</cp:coreProperties>
</file>